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9" r:id="rId2"/>
    <p:sldId id="256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74" r:id="rId13"/>
    <p:sldId id="275" r:id="rId14"/>
    <p:sldId id="266" r:id="rId15"/>
    <p:sldId id="277" r:id="rId16"/>
    <p:sldId id="267" r:id="rId17"/>
    <p:sldId id="276" r:id="rId18"/>
    <p:sldId id="268" r:id="rId19"/>
    <p:sldId id="269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AECF-E901-4BB9-ADF0-88E654141B2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B328-0795-4C92-8728-0AF99CEEB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50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AECF-E901-4BB9-ADF0-88E654141B2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B328-0795-4C92-8728-0AF99CEEB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66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AECF-E901-4BB9-ADF0-88E654141B2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B328-0795-4C92-8728-0AF99CEEB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461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AECF-E901-4BB9-ADF0-88E654141B2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B328-0795-4C92-8728-0AF99CEEB25F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8670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AECF-E901-4BB9-ADF0-88E654141B2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B328-0795-4C92-8728-0AF99CEEB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015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AECF-E901-4BB9-ADF0-88E654141B2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B328-0795-4C92-8728-0AF99CEEB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927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AECF-E901-4BB9-ADF0-88E654141B2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B328-0795-4C92-8728-0AF99CEEB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342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AECF-E901-4BB9-ADF0-88E654141B2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B328-0795-4C92-8728-0AF99CEEB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525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AECF-E901-4BB9-ADF0-88E654141B2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B328-0795-4C92-8728-0AF99CEEB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23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AECF-E901-4BB9-ADF0-88E654141B2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B328-0795-4C92-8728-0AF99CEEB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6326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AECF-E901-4BB9-ADF0-88E654141B2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B328-0795-4C92-8728-0AF99CEEB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3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AECF-E901-4BB9-ADF0-88E654141B2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B328-0795-4C92-8728-0AF99CEEB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511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AECF-E901-4BB9-ADF0-88E654141B2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B328-0795-4C92-8728-0AF99CEEB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84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AECF-E901-4BB9-ADF0-88E654141B2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B328-0795-4C92-8728-0AF99CEEB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56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AECF-E901-4BB9-ADF0-88E654141B2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B328-0795-4C92-8728-0AF99CEEB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83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AECF-E901-4BB9-ADF0-88E654141B2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B328-0795-4C92-8728-0AF99CEEB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846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AECF-E901-4BB9-ADF0-88E654141B2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B328-0795-4C92-8728-0AF99CEEB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601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A22AECF-E901-4BB9-ADF0-88E654141B26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A3FB328-0795-4C92-8728-0AF99CEEB2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76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5ECE-D627-0AD8-6E4D-8F17495533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Bodoni MT Black" panose="02070A03080606020203" pitchFamily="18" charset="0"/>
              </a:rPr>
              <a:t>Welcome to naan </a:t>
            </a:r>
            <a:r>
              <a:rPr lang="en-IN" dirty="0" err="1">
                <a:latin typeface="Bodoni MT Black" panose="02070A03080606020203" pitchFamily="18" charset="0"/>
              </a:rPr>
              <a:t>mudhalvan</a:t>
            </a:r>
            <a:r>
              <a:rPr lang="en-IN" dirty="0">
                <a:latin typeface="Bodoni MT Black" panose="02070A03080606020203" pitchFamily="18" charset="0"/>
              </a:rPr>
              <a:t> project</a:t>
            </a:r>
            <a:br>
              <a:rPr lang="en-IN" dirty="0">
                <a:latin typeface="Bodoni MT Black" panose="02070A03080606020203" pitchFamily="18" charset="0"/>
              </a:rPr>
            </a:br>
            <a:endParaRPr lang="en-IN" dirty="0">
              <a:latin typeface="Bodoni MT Black" panose="02070A030806060202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33CE7-3C08-BE71-ED48-0EE9DA2F88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sz="4000" dirty="0">
                <a:latin typeface="Bodoni MT Black" panose="02070A03080606020203" pitchFamily="18" charset="0"/>
              </a:rPr>
              <a:t>A comprehensive crash analysis</a:t>
            </a:r>
          </a:p>
        </p:txBody>
      </p:sp>
    </p:spTree>
    <p:extLst>
      <p:ext uri="{BB962C8B-B14F-4D97-AF65-F5344CB8AC3E}">
        <p14:creationId xmlns:p14="http://schemas.microsoft.com/office/powerpoint/2010/main" val="393931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D8AA91-426B-72D5-10B3-B5C275D65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46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DD287-D24E-282A-F1FF-06A509922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94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5B7A0-B6DB-5BFE-1B89-7A14220F3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53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B072FA-60A6-1CCB-449E-BCC283177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66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7B6AA-AD65-B307-0517-BD0B7199B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29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6C058-7698-0CE2-5F1E-5EF32B523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75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2321E3-2554-37DE-7588-65704E9CF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32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B0EE4-C427-0003-56E9-EE7D92554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80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70EB0-C37C-9A8E-8FC3-A3BE48D60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22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87C1C-C664-8790-F710-C786060D5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6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41065B-BC23-AB18-05C7-F440296EE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4" y="2296846"/>
            <a:ext cx="11093030" cy="1545949"/>
          </a:xfrm>
        </p:spPr>
        <p:txBody>
          <a:bodyPr>
            <a:normAutofit fontScale="90000"/>
          </a:bodyPr>
          <a:lstStyle/>
          <a:p>
            <a:r>
              <a:rPr lang="en-IN" dirty="0"/>
              <a:t>Team leader: k. </a:t>
            </a:r>
            <a:r>
              <a:rPr lang="en-IN" dirty="0" err="1"/>
              <a:t>kaviyasri</a:t>
            </a:r>
            <a:br>
              <a:rPr lang="en-IN" dirty="0"/>
            </a:br>
            <a:br>
              <a:rPr lang="en-IN" dirty="0"/>
            </a:br>
            <a:r>
              <a:rPr lang="en-IN" dirty="0"/>
              <a:t>team members:</a:t>
            </a:r>
            <a:br>
              <a:rPr lang="en-IN" dirty="0"/>
            </a:br>
            <a:r>
              <a:rPr lang="en-IN" dirty="0"/>
              <a:t>m. Lavanya</a:t>
            </a:r>
            <a:br>
              <a:rPr lang="en-IN" dirty="0"/>
            </a:br>
            <a:r>
              <a:rPr lang="en-IN" dirty="0"/>
              <a:t>a. </a:t>
            </a:r>
            <a:r>
              <a:rPr lang="en-IN" dirty="0" err="1"/>
              <a:t>monika</a:t>
            </a:r>
            <a:br>
              <a:rPr lang="en-IN" dirty="0"/>
            </a:br>
            <a:r>
              <a:rPr lang="en-IN" dirty="0"/>
              <a:t>m. </a:t>
            </a:r>
            <a:r>
              <a:rPr lang="en-IN" dirty="0" err="1"/>
              <a:t>muthu</a:t>
            </a:r>
            <a:r>
              <a:rPr lang="en-IN" dirty="0"/>
              <a:t> </a:t>
            </a:r>
            <a:r>
              <a:rPr lang="en-IN" dirty="0" err="1"/>
              <a:t>gayathri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4499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6915F-9654-5E4B-5AC2-9C914B571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9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61F51E-45B5-66CC-0A38-241AF271C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98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D980D-923F-457B-D171-AEF1FEA9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45723"/>
            <a:ext cx="10364452" cy="5060273"/>
          </a:xfrm>
        </p:spPr>
        <p:txBody>
          <a:bodyPr>
            <a:normAutofit/>
          </a:bodyPr>
          <a:lstStyle/>
          <a:p>
            <a:r>
              <a:rPr lang="en-IN" sz="7200" b="1" dirty="0">
                <a:solidFill>
                  <a:srgbClr val="7030A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1869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D74E06-AC26-177F-929E-ED9F18942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91356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687B1D-0313-D436-EEBC-F01270B4D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57243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4AA0B-034C-72C3-1E64-821B634CD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424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9A8E8-8FE4-0F8A-D252-F2343C9E5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761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FBF31A-04D6-F867-6565-286FA8794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15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A90846-F390-3296-523A-05667DFEE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46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D36AA-AF8D-A5C9-01E5-3DCB9943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0487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60</TotalTime>
  <Words>36</Words>
  <Application>Microsoft Office PowerPoint</Application>
  <PresentationFormat>Widescreen</PresentationFormat>
  <Paragraphs>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Bodoni MT Black</vt:lpstr>
      <vt:lpstr>Tw Cen MT</vt:lpstr>
      <vt:lpstr>Droplet</vt:lpstr>
      <vt:lpstr>Welcome to naan mudhalvan project </vt:lpstr>
      <vt:lpstr>Team leader: k. kaviyasri  team members: m. Lavanya a. monika m. muthu gayathri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naan mudhalvan project</dc:title>
  <dc:creator>VEERA MANI</dc:creator>
  <cp:lastModifiedBy>VEERA MANI</cp:lastModifiedBy>
  <cp:revision>1</cp:revision>
  <dcterms:created xsi:type="dcterms:W3CDTF">2023-04-21T05:29:43Z</dcterms:created>
  <dcterms:modified xsi:type="dcterms:W3CDTF">2023-04-21T06:30:00Z</dcterms:modified>
</cp:coreProperties>
</file>